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8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87A305-F44F-4914-A11B-CD3E49BA486F}" v="7" dt="2025-07-27T08:53:59.630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6706" autoAdjust="0"/>
  </p:normalViewPr>
  <p:slideViewPr>
    <p:cSldViewPr snapToGrid="0">
      <p:cViewPr varScale="1">
        <p:scale>
          <a:sx n="50" d="100"/>
          <a:sy n="50" d="100"/>
        </p:scale>
        <p:origin x="2178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6" d="100"/>
          <a:sy n="96" d="100"/>
        </p:scale>
        <p:origin x="364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孝 岩瀬" userId="f6553d5820c60d09" providerId="LiveId" clId="{2787A305-F44F-4914-A11B-CD3E49BA486F}"/>
    <pc:docChg chg="custSel delSld modSld modMainMaster">
      <pc:chgData name="孝 岩瀬" userId="f6553d5820c60d09" providerId="LiveId" clId="{2787A305-F44F-4914-A11B-CD3E49BA486F}" dt="2025-07-27T09:08:15.076" v="1895" actId="122"/>
      <pc:docMkLst>
        <pc:docMk/>
      </pc:docMkLst>
      <pc:sldChg chg="del">
        <pc:chgData name="孝 岩瀬" userId="f6553d5820c60d09" providerId="LiveId" clId="{2787A305-F44F-4914-A11B-CD3E49BA486F}" dt="2025-07-27T08:20:05.533" v="11" actId="47"/>
        <pc:sldMkLst>
          <pc:docMk/>
          <pc:sldMk cId="3202610227" sldId="280"/>
        </pc:sldMkLst>
      </pc:sldChg>
      <pc:sldChg chg="del">
        <pc:chgData name="孝 岩瀬" userId="f6553d5820c60d09" providerId="LiveId" clId="{2787A305-F44F-4914-A11B-CD3E49BA486F}" dt="2025-07-27T08:19:49.851" v="2" actId="47"/>
        <pc:sldMkLst>
          <pc:docMk/>
          <pc:sldMk cId="1558995294" sldId="295"/>
        </pc:sldMkLst>
      </pc:sldChg>
      <pc:sldChg chg="del">
        <pc:chgData name="孝 岩瀬" userId="f6553d5820c60d09" providerId="LiveId" clId="{2787A305-F44F-4914-A11B-CD3E49BA486F}" dt="2025-07-27T08:19:53.356" v="5" actId="47"/>
        <pc:sldMkLst>
          <pc:docMk/>
          <pc:sldMk cId="1625753211" sldId="296"/>
        </pc:sldMkLst>
      </pc:sldChg>
      <pc:sldChg chg="del">
        <pc:chgData name="孝 岩瀬" userId="f6553d5820c60d09" providerId="LiveId" clId="{2787A305-F44F-4914-A11B-CD3E49BA486F}" dt="2025-07-27T08:19:56.937" v="7" actId="47"/>
        <pc:sldMkLst>
          <pc:docMk/>
          <pc:sldMk cId="1847032337" sldId="297"/>
        </pc:sldMkLst>
      </pc:sldChg>
      <pc:sldChg chg="del">
        <pc:chgData name="孝 岩瀬" userId="f6553d5820c60d09" providerId="LiveId" clId="{2787A305-F44F-4914-A11B-CD3E49BA486F}" dt="2025-07-27T08:20:00.493" v="10" actId="47"/>
        <pc:sldMkLst>
          <pc:docMk/>
          <pc:sldMk cId="1934164252" sldId="299"/>
        </pc:sldMkLst>
      </pc:sldChg>
      <pc:sldChg chg="del">
        <pc:chgData name="孝 岩瀬" userId="f6553d5820c60d09" providerId="LiveId" clId="{2787A305-F44F-4914-A11B-CD3E49BA486F}" dt="2025-07-27T08:19:48.491" v="1" actId="47"/>
        <pc:sldMkLst>
          <pc:docMk/>
          <pc:sldMk cId="2382554725" sldId="300"/>
        </pc:sldMkLst>
      </pc:sldChg>
      <pc:sldChg chg="del">
        <pc:chgData name="孝 岩瀬" userId="f6553d5820c60d09" providerId="LiveId" clId="{2787A305-F44F-4914-A11B-CD3E49BA486F}" dt="2025-07-27T08:19:46.438" v="0" actId="47"/>
        <pc:sldMkLst>
          <pc:docMk/>
          <pc:sldMk cId="2802228556" sldId="301"/>
        </pc:sldMkLst>
      </pc:sldChg>
      <pc:sldChg chg="del">
        <pc:chgData name="孝 岩瀬" userId="f6553d5820c60d09" providerId="LiveId" clId="{2787A305-F44F-4914-A11B-CD3E49BA486F}" dt="2025-07-27T08:19:55.692" v="6" actId="47"/>
        <pc:sldMkLst>
          <pc:docMk/>
          <pc:sldMk cId="3196762063" sldId="307"/>
        </pc:sldMkLst>
      </pc:sldChg>
      <pc:sldChg chg="addSp delSp modSp mod">
        <pc:chgData name="孝 岩瀬" userId="f6553d5820c60d09" providerId="LiveId" clId="{2787A305-F44F-4914-A11B-CD3E49BA486F}" dt="2025-07-27T09:08:15.076" v="1895" actId="122"/>
        <pc:sldMkLst>
          <pc:docMk/>
          <pc:sldMk cId="4109949059" sldId="310"/>
        </pc:sldMkLst>
        <pc:spChg chg="del">
          <ac:chgData name="孝 岩瀬" userId="f6553d5820c60d09" providerId="LiveId" clId="{2787A305-F44F-4914-A11B-CD3E49BA486F}" dt="2025-07-27T08:20:18.765" v="13" actId="478"/>
          <ac:spMkLst>
            <pc:docMk/>
            <pc:sldMk cId="4109949059" sldId="310"/>
            <ac:spMk id="2" creationId="{CD7E7394-54FC-2B2A-E901-2AA7821F01A1}"/>
          </ac:spMkLst>
        </pc:spChg>
        <pc:spChg chg="add mod">
          <ac:chgData name="孝 岩瀬" userId="f6553d5820c60d09" providerId="LiveId" clId="{2787A305-F44F-4914-A11B-CD3E49BA486F}" dt="2025-07-27T08:57:22.320" v="1454" actId="20577"/>
          <ac:spMkLst>
            <pc:docMk/>
            <pc:sldMk cId="4109949059" sldId="310"/>
            <ac:spMk id="4" creationId="{B15DA9D7-39E0-42BF-A23F-CCF987E69F7D}"/>
          </ac:spMkLst>
        </pc:spChg>
        <pc:spChg chg="mod">
          <ac:chgData name="孝 岩瀬" userId="f6553d5820c60d09" providerId="LiveId" clId="{2787A305-F44F-4914-A11B-CD3E49BA486F}" dt="2025-07-27T09:00:00.350" v="1605" actId="20577"/>
          <ac:spMkLst>
            <pc:docMk/>
            <pc:sldMk cId="4109949059" sldId="310"/>
            <ac:spMk id="5" creationId="{ED6E6A5A-9E2B-3C32-7D0C-07D10257DE60}"/>
          </ac:spMkLst>
        </pc:spChg>
        <pc:spChg chg="del">
          <ac:chgData name="孝 岩瀬" userId="f6553d5820c60d09" providerId="LiveId" clId="{2787A305-F44F-4914-A11B-CD3E49BA486F}" dt="2025-07-27T08:26:37.627" v="60" actId="478"/>
          <ac:spMkLst>
            <pc:docMk/>
            <pc:sldMk cId="4109949059" sldId="310"/>
            <ac:spMk id="6" creationId="{32E43F34-0C99-6D67-ED9E-24BE6559C0A6}"/>
          </ac:spMkLst>
        </pc:spChg>
        <pc:spChg chg="add mod">
          <ac:chgData name="孝 岩瀬" userId="f6553d5820c60d09" providerId="LiveId" clId="{2787A305-F44F-4914-A11B-CD3E49BA486F}" dt="2025-07-27T08:34:25.862" v="146" actId="1076"/>
          <ac:spMkLst>
            <pc:docMk/>
            <pc:sldMk cId="4109949059" sldId="310"/>
            <ac:spMk id="8" creationId="{2F3764B8-054B-87F6-08E3-CA84D326E27F}"/>
          </ac:spMkLst>
        </pc:spChg>
        <pc:spChg chg="add mod">
          <ac:chgData name="孝 岩瀬" userId="f6553d5820c60d09" providerId="LiveId" clId="{2787A305-F44F-4914-A11B-CD3E49BA486F}" dt="2025-07-27T08:57:51.408" v="1455" actId="1076"/>
          <ac:spMkLst>
            <pc:docMk/>
            <pc:sldMk cId="4109949059" sldId="310"/>
            <ac:spMk id="10" creationId="{0646F02F-E5AE-90FB-9A1A-24DECC07F9B5}"/>
          </ac:spMkLst>
        </pc:spChg>
        <pc:spChg chg="add mod">
          <ac:chgData name="孝 岩瀬" userId="f6553d5820c60d09" providerId="LiveId" clId="{2787A305-F44F-4914-A11B-CD3E49BA486F}" dt="2025-07-27T09:08:15.076" v="1895" actId="122"/>
          <ac:spMkLst>
            <pc:docMk/>
            <pc:sldMk cId="4109949059" sldId="310"/>
            <ac:spMk id="12" creationId="{1E584338-61B9-064A-F637-0DE574254415}"/>
          </ac:spMkLst>
        </pc:spChg>
        <pc:graphicFrameChg chg="add del mod modGraphic">
          <ac:chgData name="孝 岩瀬" userId="f6553d5820c60d09" providerId="LiveId" clId="{2787A305-F44F-4914-A11B-CD3E49BA486F}" dt="2025-07-27T08:27:56.692" v="64" actId="478"/>
          <ac:graphicFrameMkLst>
            <pc:docMk/>
            <pc:sldMk cId="4109949059" sldId="310"/>
            <ac:graphicFrameMk id="2" creationId="{2A25B302-094E-76B4-8AB1-E3669880F8E1}"/>
          </ac:graphicFrameMkLst>
        </pc:graphicFrameChg>
        <pc:picChg chg="del">
          <ac:chgData name="孝 岩瀬" userId="f6553d5820c60d09" providerId="LiveId" clId="{2787A305-F44F-4914-A11B-CD3E49BA486F}" dt="2025-07-27T08:20:16.370" v="12" actId="478"/>
          <ac:picMkLst>
            <pc:docMk/>
            <pc:sldMk cId="4109949059" sldId="310"/>
            <ac:picMk id="3" creationId="{7F808E46-3D14-9572-F7ED-15DDB210734C}"/>
          </ac:picMkLst>
        </pc:picChg>
      </pc:sldChg>
      <pc:sldChg chg="del">
        <pc:chgData name="孝 岩瀬" userId="f6553d5820c60d09" providerId="LiveId" clId="{2787A305-F44F-4914-A11B-CD3E49BA486F}" dt="2025-07-27T08:19:59.296" v="9" actId="47"/>
        <pc:sldMkLst>
          <pc:docMk/>
          <pc:sldMk cId="619904411" sldId="311"/>
        </pc:sldMkLst>
      </pc:sldChg>
      <pc:sldChg chg="del">
        <pc:chgData name="孝 岩瀬" userId="f6553d5820c60d09" providerId="LiveId" clId="{2787A305-F44F-4914-A11B-CD3E49BA486F}" dt="2025-07-27T08:19:52.434" v="4" actId="47"/>
        <pc:sldMkLst>
          <pc:docMk/>
          <pc:sldMk cId="1170418778" sldId="312"/>
        </pc:sldMkLst>
      </pc:sldChg>
      <pc:sldChg chg="del">
        <pc:chgData name="孝 岩瀬" userId="f6553d5820c60d09" providerId="LiveId" clId="{2787A305-F44F-4914-A11B-CD3E49BA486F}" dt="2025-07-27T08:19:58.137" v="8" actId="47"/>
        <pc:sldMkLst>
          <pc:docMk/>
          <pc:sldMk cId="4002146834" sldId="313"/>
        </pc:sldMkLst>
      </pc:sldChg>
      <pc:sldChg chg="del">
        <pc:chgData name="孝 岩瀬" userId="f6553d5820c60d09" providerId="LiveId" clId="{2787A305-F44F-4914-A11B-CD3E49BA486F}" dt="2025-07-27T08:19:51.547" v="3" actId="47"/>
        <pc:sldMkLst>
          <pc:docMk/>
          <pc:sldMk cId="2716451626" sldId="314"/>
        </pc:sldMkLst>
      </pc:sldChg>
      <pc:sldMasterChg chg="modTransition modSldLayout">
        <pc:chgData name="孝 岩瀬" userId="f6553d5820c60d09" providerId="LiveId" clId="{2787A305-F44F-4914-A11B-CD3E49BA486F}" dt="2025-07-27T08:28:12.547" v="65"/>
        <pc:sldMasterMkLst>
          <pc:docMk/>
          <pc:sldMasterMk cId="614309866" sldId="2147483832"/>
        </pc:sldMasterMkLst>
        <pc:sldLayoutChg chg="modTransition">
          <pc:chgData name="孝 岩瀬" userId="f6553d5820c60d09" providerId="LiveId" clId="{2787A305-F44F-4914-A11B-CD3E49BA486F}" dt="2025-07-27T08:28:12.547" v="65"/>
          <pc:sldLayoutMkLst>
            <pc:docMk/>
            <pc:sldMasterMk cId="614309866" sldId="2147483832"/>
            <pc:sldLayoutMk cId="2242257379" sldId="2147483833"/>
          </pc:sldLayoutMkLst>
        </pc:sldLayoutChg>
        <pc:sldLayoutChg chg="modTransition">
          <pc:chgData name="孝 岩瀬" userId="f6553d5820c60d09" providerId="LiveId" clId="{2787A305-F44F-4914-A11B-CD3E49BA486F}" dt="2025-07-27T08:28:12.547" v="65"/>
          <pc:sldLayoutMkLst>
            <pc:docMk/>
            <pc:sldMasterMk cId="614309866" sldId="2147483832"/>
            <pc:sldLayoutMk cId="742065281" sldId="2147483838"/>
          </pc:sldLayoutMkLst>
        </pc:sldLayoutChg>
      </pc:sldMasterChg>
      <pc:sldMasterChg chg="modTransition modSldLayout">
        <pc:chgData name="孝 岩瀬" userId="f6553d5820c60d09" providerId="LiveId" clId="{2787A305-F44F-4914-A11B-CD3E49BA486F}" dt="2025-07-27T08:33:00.215" v="141"/>
        <pc:sldMasterMkLst>
          <pc:docMk/>
          <pc:sldMasterMk cId="3071022597" sldId="2147483850"/>
        </pc:sldMasterMkLst>
        <pc:sldLayoutChg chg="modTransition">
          <pc:chgData name="孝 岩瀬" userId="f6553d5820c60d09" providerId="LiveId" clId="{2787A305-F44F-4914-A11B-CD3E49BA486F}" dt="2025-07-27T08:33:00.215" v="141"/>
          <pc:sldLayoutMkLst>
            <pc:docMk/>
            <pc:sldMasterMk cId="3071022597" sldId="2147483850"/>
            <pc:sldLayoutMk cId="364164359" sldId="2147483851"/>
          </pc:sldLayoutMkLst>
        </pc:sldLayoutChg>
        <pc:sldLayoutChg chg="modTransition">
          <pc:chgData name="孝 岩瀬" userId="f6553d5820c60d09" providerId="LiveId" clId="{2787A305-F44F-4914-A11B-CD3E49BA486F}" dt="2025-07-27T08:33:00.215" v="141"/>
          <pc:sldLayoutMkLst>
            <pc:docMk/>
            <pc:sldMasterMk cId="3071022597" sldId="2147483850"/>
            <pc:sldLayoutMk cId="384043250" sldId="2147483856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5FA5D0-AA85-4930-A734-4F0CA27384F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DC7F4F-41CA-4B09-9309-82952A673BCD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991432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11096A23-7AB2-4F87-A384-F585575D2B03}" type="datetime1">
              <a:rPr lang="ja-JP" altLang="en-US" smtClean="0"/>
              <a:pPr/>
              <a:t>2025/9/19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/>
              <a:t>クリックしてマスター テキストのスタイルを編集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7F945297-9661-4111-AC4D-7C1869DFF06C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9443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5BA87-3FFB-67A8-83F4-D566FF0D5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8D1BC4A-0F75-F894-F534-A2883EDB37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28987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7049425-585A-EADF-54DC-D9DCBCF4C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6675AE6-DBB5-E457-869B-32F16B281D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F945297-9661-4111-AC4D-7C1869DFF06C}" type="slidenum">
              <a:rPr lang="en-US" altLang="ja-JP" smtClean="0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8101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240" y="1158877"/>
            <a:ext cx="4213886" cy="3670956"/>
          </a:xfrm>
        </p:spPr>
        <p:txBody>
          <a:bodyPr bIns="0" anchor="b">
            <a:normAutofit/>
          </a:bodyPr>
          <a:lstStyle>
            <a:lvl1pPr algn="l">
              <a:defRPr sz="40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7240" y="5100630"/>
            <a:ext cx="4213886" cy="1412119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200" b="0" cap="all" baseline="0">
                <a:solidFill>
                  <a:schemeClr val="tx1"/>
                </a:solidFill>
              </a:defRPr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513AB395-00E4-48B0-A66C-BF600AE2C798}" type="datetime1">
              <a:rPr lang="ja-JP" altLang="en-US" noProof="0" smtClean="0"/>
              <a:t>2025/9/19</a:t>
            </a:fld>
            <a:endParaRPr lang="ja-JP" alt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97239" y="475668"/>
            <a:ext cx="2314719" cy="446624"/>
          </a:xfrm>
        </p:spPr>
        <p:txBody>
          <a:bodyPr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6028" y="1154072"/>
            <a:ext cx="601504" cy="727390"/>
          </a:xfrm>
        </p:spPr>
        <p:txBody>
          <a:bodyPr/>
          <a:lstStyle/>
          <a:p>
            <a:pPr rtl="0"/>
            <a:fld id="{92FB8604-3E91-4806-A5CC-428F0C480F73}" type="slidenum">
              <a:rPr lang="en-US" altLang="ja-JP" noProof="0" smtClean="0"/>
              <a:pPr/>
              <a:t>‹#›</a:t>
            </a:fld>
            <a:endParaRPr lang="ja-JP" altLang="en-US" noProof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797240" y="5096783"/>
            <a:ext cx="421388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64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61040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88522" y="1154074"/>
            <a:ext cx="827270" cy="673095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2619" y="1154074"/>
            <a:ext cx="3975821" cy="673095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5188521" y="1154074"/>
            <a:ext cx="0" cy="6730951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2560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41028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2536632"/>
            <a:ext cx="4212752" cy="2727039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5497839"/>
            <a:ext cx="4212752" cy="1463120"/>
          </a:xfrm>
        </p:spPr>
        <p:txBody>
          <a:bodyPr tIns="91440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082618" y="5496089"/>
            <a:ext cx="421275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90564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9" y="1162620"/>
            <a:ext cx="4928507" cy="153010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2618" y="2909019"/>
            <a:ext cx="2344403" cy="496536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6887" y="2909019"/>
            <a:ext cx="2344239" cy="496536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156278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18" y="1161571"/>
            <a:ext cx="4928508" cy="152579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8" y="2917129"/>
            <a:ext cx="2344325" cy="115836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618" y="4079502"/>
            <a:ext cx="2344325" cy="3819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66887" y="2922118"/>
            <a:ext cx="2344239" cy="115878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650" b="0" cap="all" baseline="0">
                <a:solidFill>
                  <a:schemeClr val="accent1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66887" y="4075488"/>
            <a:ext cx="2344239" cy="38095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98010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082619" y="2668016"/>
            <a:ext cx="492850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04F38FF-3B80-4F54-BED2-4A40969E4CBC}" type="datetime1">
              <a:rPr lang="ja-JP" altLang="en-US" noProof="0" smtClean="0"/>
              <a:t>2025/9/19</a:t>
            </a:fld>
            <a:endParaRPr lang="ja-JP" altLang="en-US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ja-JP" altLang="en-US" noProof="0"/>
              <a:t>フッターを追加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2FB8604-3E91-4806-A5CC-428F0C480F73}" type="slidenum">
              <a:rPr lang="en-US" altLang="ja-JP" noProof="0" smtClean="0"/>
              <a:t>‹#›</a:t>
            </a:fld>
            <a:endParaRPr lang="ja-JP" altLang="en-US" noProof="0"/>
          </a:p>
        </p:txBody>
      </p:sp>
    </p:spTree>
    <p:extLst>
      <p:ext uri="{BB962C8B-B14F-4D97-AF65-F5344CB8AC3E}">
        <p14:creationId xmlns:p14="http://schemas.microsoft.com/office/powerpoint/2010/main" val="38404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75694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281" y="1154073"/>
            <a:ext cx="1819463" cy="3245836"/>
          </a:xfrm>
        </p:spPr>
        <p:txBody>
          <a:bodyPr anchor="b">
            <a:normAutofit/>
          </a:bodyPr>
          <a:lstStyle>
            <a:lvl1pPr algn="l">
              <a:defRPr sz="1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9992" y="1154074"/>
            <a:ext cx="2871134" cy="6729415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282" y="4630156"/>
            <a:ext cx="1820527" cy="3247373"/>
          </a:xfrm>
        </p:spPr>
        <p:txBody>
          <a:bodyPr>
            <a:normAutofit/>
          </a:bodyPr>
          <a:lstStyle>
            <a:lvl1pPr marL="0" indent="0" algn="l">
              <a:buNone/>
              <a:defRPr sz="12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81311" y="4630154"/>
            <a:ext cx="181745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2270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3747376" y="696470"/>
            <a:ext cx="2633540" cy="7437590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112" y="1631519"/>
            <a:ext cx="2433701" cy="2644177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30096" y="1621452"/>
            <a:ext cx="1676249" cy="5584695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2619" y="4544211"/>
            <a:ext cx="2430215" cy="2894294"/>
          </a:xfrm>
        </p:spPr>
        <p:txBody>
          <a:bodyPr>
            <a:normAutofit/>
          </a:bodyPr>
          <a:lstStyle>
            <a:lvl1pPr marL="0" indent="0" algn="l">
              <a:buNone/>
              <a:defRPr sz="13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7498" y="7900905"/>
            <a:ext cx="2439315" cy="462400"/>
          </a:xfrm>
        </p:spPr>
        <p:txBody>
          <a:bodyPr/>
          <a:lstStyle>
            <a:lvl1pPr algn="l">
              <a:defRPr/>
            </a:lvl1pPr>
          </a:lstStyle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8148" y="460260"/>
            <a:ext cx="2438665" cy="463567"/>
          </a:xfrm>
        </p:spPr>
        <p:txBody>
          <a:bodyPr/>
          <a:lstStyle/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1080961" y="4540763"/>
            <a:ext cx="243151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46897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911616"/>
            <a:ext cx="6858000" cy="589264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8804255"/>
            <a:ext cx="6858001" cy="1119050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8812739"/>
            <a:ext cx="6858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619" y="1162085"/>
            <a:ext cx="4928507" cy="15155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619" y="2911615"/>
            <a:ext cx="4928507" cy="49842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4907" y="477202"/>
            <a:ext cx="1776219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E2636-14C4-4BD0-B754-E83F1B40B6E3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2025/9/19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2618" y="475668"/>
            <a:ext cx="3025503" cy="4466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ja-JP" altLang="en-US"/>
              <a:t>フッターを追加</a:t>
            </a: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5794" y="1154072"/>
            <a:ext cx="596810" cy="72739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92FB8604-3E91-4806-A5CC-428F0C480F73}" type="slidenum">
              <a:rPr lang="en-US" altLang="ja-JP" smtClean="0"/>
              <a:pPr/>
              <a:t>‹#›</a:t>
            </a:fld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102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1EF6C-F114-491E-ABB2-8F1439272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D6E6A5A-9E2B-3C32-7D0C-07D10257DE60}"/>
              </a:ext>
            </a:extLst>
          </p:cNvPr>
          <p:cNvSpPr txBox="1"/>
          <p:nvPr/>
        </p:nvSpPr>
        <p:spPr>
          <a:xfrm>
            <a:off x="326748" y="359485"/>
            <a:ext cx="6204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kumimoji="1" lang="ja-JP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第 </a:t>
            </a:r>
            <a:r>
              <a:rPr kumimoji="1" lang="en-US" altLang="ja-JP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1 </a:t>
            </a:r>
            <a:r>
              <a:rPr kumimoji="1" lang="ja-JP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回　渋谷区民公開講座</a:t>
            </a:r>
            <a:r>
              <a:rPr kumimoji="1" lang="en-US" altLang="ja-JP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endParaRPr kumimoji="1" lang="ja-JP" altLang="en-US" sz="3200" b="1" i="1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15DA9D7-39E0-42BF-A23F-CCF987E69F7D}"/>
              </a:ext>
            </a:extLst>
          </p:cNvPr>
          <p:cNvSpPr txBox="1"/>
          <p:nvPr/>
        </p:nvSpPr>
        <p:spPr>
          <a:xfrm>
            <a:off x="125730" y="1146929"/>
            <a:ext cx="640552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ja-JP" altLang="en-US" sz="16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渋谷区医師会では、渋谷区と協同して定期的に区民公開講座を開催し、区民の皆様に正しい医療情報を提供するとともに、皆様の健康増進を図るよう努めて参ります。</a:t>
            </a:r>
            <a:endParaRPr kumimoji="1" lang="en-US" altLang="ja-JP" sz="1600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sz="16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第 </a:t>
            </a:r>
            <a:r>
              <a:rPr kumimoji="1" lang="en-US" altLang="ja-JP" sz="16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1 </a:t>
            </a:r>
            <a:r>
              <a:rPr kumimoji="1" lang="ja-JP" altLang="en-US" sz="16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回渋谷区民公開講座を以下の日程で開催致しますので、ご参加くださいますようお願い申し上げます。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3764B8-054B-87F6-08E3-CA84D326E27F}"/>
              </a:ext>
            </a:extLst>
          </p:cNvPr>
          <p:cNvSpPr txBox="1"/>
          <p:nvPr/>
        </p:nvSpPr>
        <p:spPr>
          <a:xfrm>
            <a:off x="2183130" y="8991624"/>
            <a:ext cx="24917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ja-JP" altLang="en-US" b="1" i="1" dirty="0">
                <a:solidFill>
                  <a:srgbClr val="FFFF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主催：　渋谷区医師会</a:t>
            </a:r>
            <a:endParaRPr kumimoji="1" lang="en-US" altLang="ja-JP" b="1" i="1" dirty="0">
              <a:solidFill>
                <a:srgbClr val="FFFF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solidFill>
                  <a:srgbClr val="FFFF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後援</a:t>
            </a:r>
            <a:r>
              <a:rPr kumimoji="1" lang="ja-JP" altLang="en-US" sz="1800" b="1" i="1" dirty="0">
                <a:solidFill>
                  <a:srgbClr val="FFFF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：　渋谷区</a:t>
            </a:r>
            <a:r>
              <a:rPr kumimoji="1" lang="en-US" altLang="ja-JP" sz="1800" b="1" i="1" dirty="0">
                <a:solidFill>
                  <a:srgbClr val="FFFF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endParaRPr kumimoji="1" lang="ja-JP" altLang="en-US" sz="1800" b="1" i="1" dirty="0">
              <a:solidFill>
                <a:srgbClr val="FFFF00"/>
              </a:solidFill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646F02F-E5AE-90FB-9A1A-24DECC07F9B5}"/>
              </a:ext>
            </a:extLst>
          </p:cNvPr>
          <p:cNvSpPr txBox="1"/>
          <p:nvPr/>
        </p:nvSpPr>
        <p:spPr>
          <a:xfrm>
            <a:off x="125730" y="4638794"/>
            <a:ext cx="657628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kumimoji="1" lang="en-US" altLang="ja-JP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14:00     </a:t>
            </a:r>
            <a:r>
              <a:rPr kumimoji="1" lang="ja-JP" altLang="en-US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開会</a:t>
            </a:r>
            <a:endParaRPr kumimoji="1" lang="en-US" altLang="ja-JP" sz="1800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基調講演　　　健診で脂質異常症と診断された時の対応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　　　　　方法について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        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講師　　　　　　渋谷区医師会理事　岩瀨　孝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15:00              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東京都相互理解のための対話促進支援事業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                        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「医療情報の入手方法」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         講師　　　　　　渋谷区医師会理事　岩瀨　孝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    15:15    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閉会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E584338-61B9-064A-F637-0DE574254415}"/>
              </a:ext>
            </a:extLst>
          </p:cNvPr>
          <p:cNvSpPr txBox="1"/>
          <p:nvPr/>
        </p:nvSpPr>
        <p:spPr>
          <a:xfrm>
            <a:off x="155982" y="2582507"/>
            <a:ext cx="654603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1" lang="ja-JP" altLang="en-US" sz="18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第 </a:t>
            </a:r>
            <a:r>
              <a:rPr kumimoji="1" lang="en-US" altLang="ja-JP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1 </a:t>
            </a:r>
            <a:r>
              <a:rPr kumimoji="1" lang="ja-JP" altLang="en-US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回　渋谷区民公開講座</a:t>
            </a:r>
            <a:endParaRPr kumimoji="1" lang="en-US" altLang="ja-JP" sz="1800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開催</a:t>
            </a:r>
            <a:r>
              <a:rPr kumimoji="1" lang="ja-JP" altLang="en-US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日　：　令和 </a:t>
            </a:r>
            <a:r>
              <a:rPr kumimoji="1" lang="en-US" altLang="ja-JP" sz="1800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7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年 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10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月 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27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日　（月）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開催場所 　：　渋谷区桜丘町 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23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番 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21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号</a:t>
            </a:r>
            <a:endParaRPr kumimoji="1" lang="en-US" altLang="ja-JP" b="1" i="1" dirty="0">
              <a:latin typeface="Times New Roman" panose="02020603050405020304" pitchFamily="18" charset="0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>
              <a:defRPr/>
            </a:pP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　　　　　　　　　渋谷区文化総合センター大和田 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2 </a:t>
            </a:r>
            <a:r>
              <a:rPr kumimoji="1" lang="ja-JP" altLang="en-US" b="1" i="1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階　学習室１　　</a:t>
            </a:r>
            <a:r>
              <a:rPr kumimoji="1" lang="en-US" altLang="ja-JP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r>
              <a:rPr kumimoji="1" lang="ja-JP" altLang="en-US" b="1" i="1" dirty="0">
                <a:latin typeface="Times New Roman" panose="02020603050405020304" pitchFamily="18" charset="0"/>
                <a:ea typeface="ＭＳ Ｐゴシック" panose="020B0600070205080204" pitchFamily="50" charset="-128"/>
                <a:cs typeface="Times New Roman" panose="02020603050405020304" pitchFamily="18" charset="0"/>
              </a:rPr>
              <a:t> </a:t>
            </a:r>
            <a:endParaRPr kumimoji="1" lang="en-US" altLang="ja-JP" sz="1800" b="1" i="1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3FEC6905-A11D-98CF-706C-3311DDD60B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727" y="7519820"/>
            <a:ext cx="5396484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94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4678">
        <p:fade/>
      </p:transition>
    </mc:Choice>
    <mc:Fallback xmlns="">
      <p:transition spd="med" advTm="24678">
        <p:fade/>
      </p:transition>
    </mc:Fallback>
  </mc:AlternateContent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テーマ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964</TotalTime>
  <Words>178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Gill Sans MT</vt:lpstr>
      <vt:lpstr>Times New Roman</vt:lpstr>
      <vt:lpstr>ギャラリー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孝 岩瀬</dc:creator>
  <cp:lastModifiedBy>医師会 渋谷区</cp:lastModifiedBy>
  <cp:revision>33</cp:revision>
  <cp:lastPrinted>2025-09-19T02:20:27Z</cp:lastPrinted>
  <dcterms:created xsi:type="dcterms:W3CDTF">2024-01-07T07:42:53Z</dcterms:created>
  <dcterms:modified xsi:type="dcterms:W3CDTF">2025-09-19T02:30:49Z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